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19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8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4481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7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6287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065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00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80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3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7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6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97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38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2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1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00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454FF-E5F5-47C4-95A4-B066E809D9D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FBFE810-945B-4E67-83DE-7C51116F4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26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2213" y="1953550"/>
            <a:ext cx="9539787" cy="21463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Школьный театр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«Бенефис»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067" y="4941152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Руководитель</a:t>
            </a:r>
          </a:p>
          <a:p>
            <a:pPr algn="ctr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Дылевская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Гузель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Ильгизаровна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66" y="122830"/>
            <a:ext cx="2475789" cy="24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09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6143" y="0"/>
            <a:ext cx="4490113" cy="699723"/>
          </a:xfrm>
        </p:spPr>
        <p:txBody>
          <a:bodyPr/>
          <a:lstStyle/>
          <a:p>
            <a:r>
              <a:rPr lang="ru-RU" dirty="0" smtClean="0"/>
              <a:t>История создания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1689" y="1190909"/>
            <a:ext cx="8785153" cy="4500207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Наш театр был создан в 01.09.2022г. Под чутким руководством </a:t>
            </a:r>
            <a:r>
              <a:rPr lang="ru-RU" sz="2000" dirty="0" err="1"/>
              <a:t>Д</a:t>
            </a:r>
            <a:r>
              <a:rPr lang="ru-RU" sz="2000" dirty="0" err="1" smtClean="0"/>
              <a:t>ылевской</a:t>
            </a:r>
            <a:r>
              <a:rPr lang="ru-RU" sz="2000" dirty="0" smtClean="0"/>
              <a:t> Гузель </a:t>
            </a:r>
            <a:r>
              <a:rPr lang="ru-RU" sz="2000" dirty="0" err="1" smtClean="0"/>
              <a:t>Ильгизаровны</a:t>
            </a:r>
            <a:r>
              <a:rPr lang="ru-RU" sz="2000" dirty="0" smtClean="0"/>
              <a:t>. Началось все со сценок, которые впервые ребята ставили на день учителя. </a:t>
            </a:r>
            <a:r>
              <a:rPr lang="ru-RU" sz="2000" dirty="0"/>
              <a:t> </a:t>
            </a:r>
            <a:r>
              <a:rPr lang="ru-RU" sz="2000" dirty="0" smtClean="0"/>
              <a:t>В ноябре первый спектакль был поставлен за 2 недели « Детство… Война…». Был очень успешен и про наш школьный театр в первые написали в местной газете. Так же участвовали муниципальном этапе Республиканского конкурса театральных постановок « Юные герои Великой Победы», где заняли 2 место 2022г.. Участники Всероссийского фестиваля театрального творчества « </a:t>
            </a:r>
            <a:r>
              <a:rPr lang="ru-RU" sz="2000" dirty="0" err="1" smtClean="0"/>
              <a:t>Беренче</a:t>
            </a:r>
            <a:r>
              <a:rPr lang="ru-RU" sz="2000" dirty="0" smtClean="0"/>
              <a:t> театр» 2022г.. Лауреаты </a:t>
            </a:r>
            <a:r>
              <a:rPr lang="en-US" sz="2000" dirty="0" smtClean="0"/>
              <a:t>I</a:t>
            </a:r>
            <a:r>
              <a:rPr lang="ru-RU" sz="2000" dirty="0" smtClean="0"/>
              <a:t> и </a:t>
            </a:r>
            <a:r>
              <a:rPr lang="en-US" sz="2000" dirty="0" smtClean="0"/>
              <a:t>II </a:t>
            </a:r>
            <a:r>
              <a:rPr lang="ru-RU" sz="2000" dirty="0"/>
              <a:t>с</a:t>
            </a:r>
            <a:r>
              <a:rPr lang="ru-RU" sz="2000" dirty="0" smtClean="0"/>
              <a:t>тепени Международного конкурса-фестиваля « Жар – Птица России» 2023г., 2024г.. Так же в нашей школе ежегодно готовиться новогоднее представление не только для школьников, но и для воспитанников детских садов « </a:t>
            </a:r>
            <a:r>
              <a:rPr lang="ru-RU" sz="2000" dirty="0" err="1" smtClean="0"/>
              <a:t>Алтынчеч</a:t>
            </a:r>
            <a:r>
              <a:rPr lang="ru-RU" sz="2000" dirty="0" smtClean="0"/>
              <a:t>» и « Василек». В марте 2024г.участвовали  в </a:t>
            </a:r>
            <a:r>
              <a:rPr lang="en-US" sz="2000" dirty="0" smtClean="0"/>
              <a:t>V</a:t>
            </a:r>
            <a:r>
              <a:rPr lang="ru-RU" sz="2000" dirty="0" smtClean="0"/>
              <a:t> </a:t>
            </a:r>
            <a:r>
              <a:rPr lang="en-US" sz="2000" dirty="0" smtClean="0"/>
              <a:t> </a:t>
            </a:r>
            <a:r>
              <a:rPr lang="ru-RU" sz="2000" dirty="0" smtClean="0"/>
              <a:t>Нижнекамском муниципальном театральном фестивале детских театров « Мастерская – талантов» и стали лауреатами 1 степени. 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63" y="152684"/>
            <a:ext cx="2076450" cy="2076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6" y="2579428"/>
            <a:ext cx="2919341" cy="378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5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473" y="111599"/>
            <a:ext cx="3333465" cy="34368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1188" y="624110"/>
            <a:ext cx="6018663" cy="699723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Повышение классификации </a:t>
            </a:r>
            <a:br>
              <a:rPr lang="ru-RU" sz="2000" dirty="0" smtClean="0"/>
            </a:br>
            <a:r>
              <a:rPr lang="ru-RU" sz="2000" dirty="0" smtClean="0"/>
              <a:t>руководителя школьного театра.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" y="2323594"/>
            <a:ext cx="5179326" cy="36625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" y="111599"/>
            <a:ext cx="2076450" cy="2076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139" y="1950698"/>
            <a:ext cx="3470085" cy="47896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733" y="3889539"/>
            <a:ext cx="3333464" cy="250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457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773" y="278962"/>
            <a:ext cx="2620370" cy="39245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60725" y="4905124"/>
            <a:ext cx="3114464" cy="17468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100" y="279386"/>
            <a:ext cx="2956816" cy="40602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827" y="278297"/>
            <a:ext cx="2786113" cy="40613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4" y="124174"/>
            <a:ext cx="2076450" cy="20764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34" y="4554567"/>
            <a:ext cx="2937597" cy="2203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44" y="2667982"/>
            <a:ext cx="3311076" cy="18699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6" b="27165"/>
          <a:stretch/>
        </p:blipFill>
        <p:spPr>
          <a:xfrm>
            <a:off x="824164" y="4754387"/>
            <a:ext cx="4412776" cy="204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7368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472</TotalTime>
  <Words>174</Words>
  <Application>Microsoft Office PowerPoint</Application>
  <PresentationFormat>Широкоэкранный</PresentationFormat>
  <Paragraphs>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Century Gothic</vt:lpstr>
      <vt:lpstr>Wingdings 3</vt:lpstr>
      <vt:lpstr>Легкий дым</vt:lpstr>
      <vt:lpstr>Школьный театр  «Бенефис» </vt:lpstr>
      <vt:lpstr>История создания</vt:lpstr>
      <vt:lpstr>Повышение классификации  руководителя школьного театра.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театр  « Бенефис» МБОУ « Заинская СОШ №7 УИОП»</dc:title>
  <dc:creator>Пользователь</dc:creator>
  <cp:lastModifiedBy>Пользователь</cp:lastModifiedBy>
  <cp:revision>15</cp:revision>
  <dcterms:created xsi:type="dcterms:W3CDTF">2024-02-09T02:01:05Z</dcterms:created>
  <dcterms:modified xsi:type="dcterms:W3CDTF">2025-11-21T10:54:51Z</dcterms:modified>
</cp:coreProperties>
</file>